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46"/>
  </p:normalViewPr>
  <p:slideViewPr>
    <p:cSldViewPr snapToGrid="0" snapToObjects="1">
      <p:cViewPr varScale="1">
        <p:scale>
          <a:sx n="76" d="100"/>
          <a:sy n="76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F3687A-187E-1640-AA53-CB59319E5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4E5D7F4-13D4-4C48-8C83-32EA2C4AB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44C443-0EF5-1946-8063-69C8004C6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9847CE-DBD7-8745-8F8B-3550E185A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DD417A-82CB-4C48-BA11-5FDD6AE1F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1868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3C22DC-9B99-7540-A607-D2BF9F44C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AE4E017-390A-3C4C-AAD3-AE47FCCFB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E8DF90-7A2B-2B4E-8D11-277947A1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1FC3E2-AA5A-564B-B4AA-3AAAD3C3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FD8C48-05EE-DF4E-AB61-D507CF404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53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7FBCE40-AEC4-374F-82C4-DF8079004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F6F7ACC-1F6C-8143-B5C1-7DE1447664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056D0E-F8BC-4641-BB59-7008C1B5C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06DE12-526D-BC4C-B741-65EA6DE14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681013C-DFCD-3743-85EC-1C7F40C74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0172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817459-ABC6-214D-820B-170DE710D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A6BEF2-D3A3-D043-831F-86A42D413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5F28E2-7913-804C-B4B2-4139C0D3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59DE51-A8A6-5A4F-8CAF-61DFCE70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803FCC-5FE5-DC4C-91E0-C7F2684E5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4377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273DE0-6DB0-D14D-B4A2-7992A5A4A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0B2F75-51EA-8046-A3A2-B5669353D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8BE1EC-F875-B446-A91C-504C142E5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B937DA-9CE6-0A4B-A3D5-98E8E57E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D70D49-1CC5-144D-B1DF-779E172D8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9651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9965C0-CF87-C64A-9FB6-CE2835E5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D119E-5661-124B-B5DB-DBEFB1B08F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C5733A6-79E6-4F4D-A193-01FA121C86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25AB920-3A53-9943-B5A8-B832E137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289871-96F9-2344-BB13-722D15292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8B60FDE-2749-194C-B706-8DD8ED56C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8414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94C426-C05B-1B4B-989F-A7AA1C91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DE0379-3D22-204C-9290-60326BCA4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E5DE86-977D-424E-A12E-7FE66EEDE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6CE489D-FDD6-9442-82B7-A8C6877E87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D72501-F7E3-6A42-A232-00BAE1209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BC2A498-77EC-194D-9CDA-CD082879A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67EA0A-7DF5-E64A-BFB4-E2D5BE42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1F684EB-CCE9-7A4E-9FEA-A89F73CFF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954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F870CE-A9E9-4F4D-85E8-2CBA68DE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36CE28F-D001-964F-8902-C6D2B317E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BD6D460-CFB8-6A43-A78C-7BC8A35F0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E997A9C-CDE2-4B4D-8597-14D8EBCE7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67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D71B5C-3331-B04C-BE9F-8F3D8E46F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A595CA2-5197-854A-B2AB-9348F28BE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2F2407-2795-2B4E-AF51-0A10977D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7123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A6F5D-0291-DE46-B647-91045A7C6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EB710-FE57-F948-B782-A97F1ACAB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DFC4CB4-D36B-654C-8DB6-5155A2334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A83EFFF-633B-854C-A9B1-4903C6B2B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CB2F3F-C15E-D647-996F-14D75D9BE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74549D5-C2C3-F84C-9CAF-4DE190D46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3566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C65110-071A-194B-BD20-46DAF1C11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49F1C08-ED7D-0942-B95E-A753E921A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A1F3F4-5DD9-D046-88A7-FC5A02750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ADF28C-FA73-CF40-96EC-E185D797F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0828BD-F7C4-2D49-8EC2-AB5183955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EA13C8-E91B-D345-94F7-7E435E71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4585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315A717-A99A-1A43-B740-2081DB88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A90836C-957F-EA40-888C-512FE864C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FFF2B6-B8D7-C243-9A49-677BBE9D7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79902-493B-DC46-A627-8525B82186D0}" type="datetimeFigureOut">
              <a:rPr lang="fr-FR" smtClean="0"/>
              <a:t>25/03/2019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60F4A27-FBFA-534E-9783-4CD195F27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B7DD3E-9ACC-A048-9097-7B18677813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219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github.com/Maximedu13/Utilisez-les-donn-es-publiques-de-l-OpenFoodFacts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DADDD2D-C711-6045-9160-BFE08A9DA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37" y="752628"/>
            <a:ext cx="3657600" cy="3589085"/>
          </a:xfrm>
        </p:spPr>
        <p:txBody>
          <a:bodyPr>
            <a:normAutofit fontScale="90000"/>
          </a:bodyPr>
          <a:lstStyle/>
          <a:p>
            <a:pPr algn="r"/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r>
              <a:rPr lang="fr-FR" sz="48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Projet 5</a:t>
            </a: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</a:t>
            </a:r>
            <a:r>
              <a:rPr lang="fr-FR" sz="48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Openclassrooms </a:t>
            </a: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:</a:t>
            </a:r>
            <a:br>
              <a:rPr lang="fr-FR" sz="4800" b="1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r>
              <a:rPr lang="fr-FR" sz="4800" b="1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Utilisez les données publiques de l'</a:t>
            </a:r>
            <a:r>
              <a:rPr lang="fr-FR" sz="4800" b="1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OpenFoodFacts</a:t>
            </a:r>
            <a:br>
              <a:rPr lang="fr-FR" b="1" dirty="0"/>
            </a:br>
            <a:endParaRPr lang="fr-FR" sz="4800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B6AD2FD-596E-8540-A630-A861A7D38A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2230297"/>
          </a:xfrm>
        </p:spPr>
        <p:txBody>
          <a:bodyPr>
            <a:normAutofit fontScale="92500"/>
          </a:bodyPr>
          <a:lstStyle/>
          <a:p>
            <a:pPr algn="r"/>
            <a:r>
              <a:rPr lang="fr-FR" sz="20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Document (PowerPoint) de la synthèse du dossier de conception fonctionnelle et technique, ainsi que du dossier d'exploitation et du PV de livraison finale </a:t>
            </a:r>
          </a:p>
          <a:p>
            <a:pPr algn="r"/>
            <a:r>
              <a:rPr lang="fr-FR" sz="2100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Github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: 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https://github.com/Maximedu13/Utilisez-les-donn-es-publiques-de-l-OpenFoodFacts</a:t>
            </a:r>
            <a:endParaRPr lang="fr-FR" sz="2100" dirty="0">
              <a:solidFill>
                <a:srgbClr val="FFFFFF"/>
              </a:solidFill>
              <a:latin typeface="JasmineUPC" panose="02020603050405020304" pitchFamily="18" charset="-34"/>
              <a:ea typeface="Heiti TC Medium" pitchFamily="2" charset="-128"/>
              <a:cs typeface="JasmineUPC" panose="02020603050405020304" pitchFamily="18" charset="-34"/>
            </a:endParaRPr>
          </a:p>
          <a:p>
            <a:pPr algn="r"/>
            <a:r>
              <a:rPr lang="fr-FR" sz="2100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Trello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: </a:t>
            </a:r>
            <a:r>
              <a:rPr lang="fr-FR" sz="21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https://</a:t>
            </a:r>
            <a:r>
              <a:rPr lang="fr-FR" sz="2100" u="sng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trello.com</a:t>
            </a:r>
            <a:r>
              <a:rPr lang="fr-FR" sz="21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/b/Vha6EnVx/</a:t>
            </a:r>
            <a:r>
              <a:rPr lang="fr-FR" sz="20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p5ocuse-openfoodfacts-public-data</a:t>
            </a:r>
          </a:p>
          <a:p>
            <a:endParaRPr lang="fr-FR" sz="2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D7FAA2D3-1E7C-A940-BBB0-974B56F66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822" y="1163806"/>
            <a:ext cx="6553545" cy="453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9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760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0377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51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038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1515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34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FD59CDE-D4F2-48B4-83C7-61E86F31C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endParaRPr lang="en-US" sz="1800"/>
          </a:p>
        </p:txBody>
      </p: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6EBC8670-E50E-2941-AEF0-5A0F739DE5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18" r="-2" b="-2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44130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95085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</TotalTime>
  <Words>50</Words>
  <Application>Microsoft Macintosh PowerPoint</Application>
  <PresentationFormat>Grand écran</PresentationFormat>
  <Paragraphs>4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JasmineUPC</vt:lpstr>
      <vt:lpstr>Thème Office</vt:lpstr>
      <vt:lpstr>    Projet 5 Openclassrooms : Utilisez les données publiques de l'OpenFoodFacts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Projet 5 Openclassrooms : Utilisez les données publiques de l'OpenFoodFacts </dc:title>
  <dc:creator>Maxime J</dc:creator>
  <cp:lastModifiedBy>Maxime J</cp:lastModifiedBy>
  <cp:revision>11</cp:revision>
  <dcterms:created xsi:type="dcterms:W3CDTF">2019-03-25T09:38:25Z</dcterms:created>
  <dcterms:modified xsi:type="dcterms:W3CDTF">2019-03-25T22:27:41Z</dcterms:modified>
</cp:coreProperties>
</file>